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5" d="100"/>
          <a:sy n="175" d="100"/>
        </p:scale>
        <p:origin x="-382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8F18B-8052-41EE-AFA2-DE83BA28E6D6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65B52-26EE-4599-9882-61BC630C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912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17BBA-0A3D-46CB-BC91-C740D444389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7A315-D7E3-4A82-8ACC-6FF704410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29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23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5C71-D4FA-4B66-91BD-778E583851A8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86FB-A13C-4F0E-B2EB-1F56F0AD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6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ECA5-3DD5-4F65-A0C0-A7A3EA44F2E6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86FB-A13C-4F0E-B2EB-1F56F0AD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9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5349-958D-4D21-8A4B-F1E949BD938E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86FB-A13C-4F0E-B2EB-1F56F0AD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8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F392-21FA-4FD6-9F2B-E2A1A0FA006D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86FB-A13C-4F0E-B2EB-1F56F0AD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C193-DE42-4B37-B1AF-9E5E44FC0E44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86FB-A13C-4F0E-B2EB-1F56F0AD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3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DE6B-67CD-4249-8F96-9C039C758D87}" type="datetime1">
              <a:rPr lang="en-US" smtClean="0"/>
              <a:t>10/6/2020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86FB-A13C-4F0E-B2EB-1F56F0AD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7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0729-9282-4045-8E7C-0ED7A1A925CE}" type="datetime1">
              <a:rPr lang="en-US" smtClean="0"/>
              <a:t>10/6/2020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86FB-A13C-4F0E-B2EB-1F56F0AD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6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80DD-1B96-4D56-965C-CEBD8228C790}" type="datetime1">
              <a:rPr lang="en-US" smtClean="0"/>
              <a:t>10/6/2020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86FB-A13C-4F0E-B2EB-1F56F0AD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5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DC0D-1BFF-4438-939E-7749147A73FA}" type="datetime1">
              <a:rPr lang="en-US" smtClean="0"/>
              <a:t>10/6/2020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86FB-A13C-4F0E-B2EB-1F56F0AD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456F-AFA5-4C83-873E-3CE38877821F}" type="datetime1">
              <a:rPr lang="en-US" smtClean="0"/>
              <a:t>10/6/2020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86FB-A13C-4F0E-B2EB-1F56F0AD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04CA-4F32-433D-8305-F39E3B23F045}" type="datetime1">
              <a:rPr lang="en-US" smtClean="0"/>
              <a:t>10/6/2020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86FB-A13C-4F0E-B2EB-1F56F0AD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9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3153-2FAF-4F13-8766-996F7AB65605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D86FB-A13C-4F0E-B2EB-1F56F0AD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0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908720"/>
            <a:ext cx="9144000" cy="4752528"/>
          </a:xfrm>
          <a:prstGeom prst="rect">
            <a:avLst/>
          </a:prstGeom>
          <a:solidFill>
            <a:schemeClr val="bg1">
              <a:lumMod val="85000"/>
              <a:alpha val="46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9144000" cy="8075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27107" y="62161"/>
            <a:ext cx="1291396" cy="4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054413" y="513066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b="1" dirty="0">
                <a:solidFill>
                  <a:srgbClr val="2853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US" sz="700" b="1" baseline="30000" dirty="0">
                <a:solidFill>
                  <a:srgbClr val="2853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700" b="1" dirty="0">
                <a:solidFill>
                  <a:srgbClr val="2853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IEEE International Conference on Electronics Circuits and Systems</a:t>
            </a:r>
            <a:br>
              <a:rPr lang="en-US" sz="700" b="1" dirty="0">
                <a:solidFill>
                  <a:srgbClr val="2853B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b="1" dirty="0">
                <a:solidFill>
                  <a:srgbClr val="2853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Virtual, November 23-25, 2020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59" y="79752"/>
            <a:ext cx="648072" cy="648072"/>
          </a:xfrm>
          <a:prstGeom prst="rect">
            <a:avLst/>
          </a:prstGeom>
        </p:spPr>
      </p:pic>
      <p:grpSp>
        <p:nvGrpSpPr>
          <p:cNvPr id="13" name="12 Grupo"/>
          <p:cNvGrpSpPr/>
          <p:nvPr/>
        </p:nvGrpSpPr>
        <p:grpSpPr>
          <a:xfrm>
            <a:off x="7786662" y="1340769"/>
            <a:ext cx="897433" cy="1080120"/>
            <a:chOff x="7236296" y="1340768"/>
            <a:chExt cx="1447800" cy="1628775"/>
          </a:xfrm>
        </p:grpSpPr>
        <p:pic>
          <p:nvPicPr>
            <p:cNvPr id="1042" name="Picture 1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296" y="1340768"/>
              <a:ext cx="1447800" cy="162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10 Rectángulo"/>
            <p:cNvSpPr/>
            <p:nvPr/>
          </p:nvSpPr>
          <p:spPr>
            <a:xfrm>
              <a:off x="7236296" y="1340768"/>
              <a:ext cx="1447800" cy="1628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3878605" y="2012880"/>
            <a:ext cx="1335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752480" y="3058750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3615583" y="3718773"/>
            <a:ext cx="204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559527" y="4726885"/>
            <a:ext cx="8024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2853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US" b="1" baseline="30000" dirty="0">
                <a:solidFill>
                  <a:srgbClr val="2853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b="1" dirty="0">
                <a:solidFill>
                  <a:srgbClr val="2853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IEEE International Conference on Electronics Circuits and Systems</a:t>
            </a:r>
            <a:br>
              <a:rPr lang="en-US" b="1" dirty="0">
                <a:solidFill>
                  <a:srgbClr val="2853B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2853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Virtual, November 23-25, 2020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CuadroTexto"/>
          <p:cNvSpPr txBox="1"/>
          <p:nvPr/>
        </p:nvSpPr>
        <p:spPr>
          <a:xfrm>
            <a:off x="2229884" y="6021288"/>
            <a:ext cx="4658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Institutions &amp; Sponsors Logos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4814650" y="1332798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Picture of the Speaker</a:t>
            </a: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6444208" y="1702130"/>
            <a:ext cx="1224136" cy="286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070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43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pcmandel</dc:creator>
  <cp:lastModifiedBy>Zoe Ashley</cp:lastModifiedBy>
  <cp:revision>12</cp:revision>
  <dcterms:created xsi:type="dcterms:W3CDTF">2020-07-25T17:13:59Z</dcterms:created>
  <dcterms:modified xsi:type="dcterms:W3CDTF">2020-10-06T11:31:48Z</dcterms:modified>
</cp:coreProperties>
</file>